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898989"/>
    <a:srgbClr val="747474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1,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1,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1,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1,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Dynamics using 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1,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, 6d1v}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{1e-4,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{5, 1e-3, 3d, </a:t>
            </a:r>
            <a:r>
              <a:rPr lang="en-US" sz="1600" dirty="0" err="1"/>
              <a:t>relu</a:t>
            </a:r>
            <a:r>
              <a:rPr lang="en-US" sz="1600" dirty="0"/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{10, 1e-3, 3v, sigmoid, Adam,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{25, 5e-3, 2v, tanh, </a:t>
            </a:r>
            <a:r>
              <a:rPr lang="en-US" sz="1600" dirty="0" err="1"/>
              <a:t>RMSProp</a:t>
            </a:r>
            <a:r>
              <a:rPr lang="en-US" sz="1600" dirty="0"/>
              <a:t>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</a:t>
            </a:r>
            <a:r>
              <a:rPr lang="en-US" sz="1600" dirty="0" err="1"/>
              <a:t>RMSProp</a:t>
            </a:r>
            <a:r>
              <a:rPr lang="en-US" sz="1600" dirty="0"/>
              <a:t>, MAE,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1866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Chinmay Samak</cp:lastModifiedBy>
  <cp:revision>229</cp:revision>
  <dcterms:created xsi:type="dcterms:W3CDTF">2020-04-29T07:35:04Z</dcterms:created>
  <dcterms:modified xsi:type="dcterms:W3CDTF">2023-05-02T19:25:53Z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